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75213" cy="42803763"/>
  <p:notesSz cx="6858000" cy="9144000"/>
  <p:defaultTextStyle>
    <a:defPPr>
      <a:defRPr lang="ja-JP"/>
    </a:defPPr>
    <a:lvl1pPr marL="0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>
          <p15:clr>
            <a:srgbClr val="A4A3A4"/>
          </p15:clr>
        </p15:guide>
        <p15:guide id="2" pos="95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429" autoAdjust="0"/>
  </p:normalViewPr>
  <p:slideViewPr>
    <p:cSldViewPr snapToGrid="0">
      <p:cViewPr varScale="1">
        <p:scale>
          <a:sx n="21" d="100"/>
          <a:sy n="21" d="100"/>
        </p:scale>
        <p:origin x="2844" y="84"/>
      </p:cViewPr>
      <p:guideLst>
        <p:guide orient="horz" pos="13481"/>
        <p:guide pos="95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78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5B780-8A39-49E7-A94E-A3C256267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EAC42-741A-4857-BEC6-9889BD336E1A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254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9609C-DB07-415A-8270-4090A89EB5F9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99B8D-DD9C-47A7-B7C7-9D7B15623D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629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99B8D-DD9C-47A7-B7C7-9D7B15623D4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494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8265" y="192729"/>
            <a:ext cx="29798682" cy="5956364"/>
          </a:xfrm>
        </p:spPr>
        <p:txBody>
          <a:bodyPr>
            <a:normAutofit/>
          </a:bodyPr>
          <a:lstStyle>
            <a:lvl1pPr>
              <a:defRPr sz="7200"/>
            </a:lvl1pPr>
          </a:lstStyle>
          <a:p>
            <a:r>
              <a:rPr lang="ja-JP" altLang="en-US" dirty="0" smtClean="0"/>
              <a:t>タイトル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所属・名前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連絡先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※</a:t>
            </a:r>
            <a:r>
              <a:rPr lang="ja-JP" altLang="en-US" dirty="0" smtClean="0"/>
              <a:t>文字の大きさは、２０～４０が適切です。ボックスや色は自由に変更していただいて構いません（本フォーマットはあくまでも初学者のためのものです。経験のある方は、ご自由に作成してください）。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38265" y="6457694"/>
            <a:ext cx="29798682" cy="6505271"/>
          </a:xfrm>
        </p:spPr>
        <p:txBody>
          <a:bodyPr>
            <a:normAutofit/>
          </a:bodyPr>
          <a:lstStyle>
            <a:lvl1pPr marL="0" indent="0">
              <a:buNone/>
              <a:defRPr sz="8000"/>
            </a:lvl1pPr>
            <a:lvl2pPr marL="1513743" indent="0">
              <a:buNone/>
              <a:defRPr/>
            </a:lvl2pPr>
            <a:lvl3pPr marL="3027487" indent="0">
              <a:buNone/>
              <a:defRPr/>
            </a:lvl3pPr>
            <a:lvl4pPr marL="4541230" indent="0">
              <a:buNone/>
              <a:defRPr/>
            </a:lvl4pPr>
            <a:lvl5pPr marL="6054974" indent="0">
              <a:buNone/>
              <a:defRPr/>
            </a:lvl5pPr>
          </a:lstStyle>
          <a:p>
            <a:pPr lvl="0"/>
            <a:r>
              <a:rPr lang="ja-JP" altLang="en-US" dirty="0" smtClean="0"/>
              <a:t>研究の目的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※</a:t>
            </a:r>
            <a:r>
              <a:rPr lang="ja-JP" altLang="en-US" dirty="0" smtClean="0"/>
              <a:t>他専攻の方がわかるよう、簡潔で丁寧な記述をお願いします。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※</a:t>
            </a:r>
            <a:r>
              <a:rPr lang="ja-JP" altLang="en-US" dirty="0" smtClean="0"/>
              <a:t>長い文章より、箇条書きをおすすめします。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38266" y="13267121"/>
            <a:ext cx="29798681" cy="7387563"/>
          </a:xfrm>
        </p:spPr>
        <p:txBody>
          <a:bodyPr>
            <a:normAutofit/>
          </a:bodyPr>
          <a:lstStyle>
            <a:lvl1pPr marL="0" marR="0" indent="0" algn="l" defTabSz="3027487" rtl="0" eaLnBrk="1" fontAlgn="auto" latinLnBrk="0" hangingPunct="1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000"/>
            </a:lvl1pPr>
            <a:lvl2pPr marL="1513743" indent="0">
              <a:buNone/>
              <a:defRPr/>
            </a:lvl2pPr>
            <a:lvl3pPr marL="3027487" indent="0">
              <a:buNone/>
              <a:defRPr/>
            </a:lvl3pPr>
            <a:lvl4pPr marL="4541230" indent="0">
              <a:buNone/>
              <a:defRPr/>
            </a:lvl4pPr>
            <a:lvl5pPr marL="6054974" indent="0">
              <a:buNone/>
              <a:defRPr/>
            </a:lvl5pPr>
          </a:lstStyle>
          <a:p>
            <a:pPr lvl="0"/>
            <a:r>
              <a:rPr lang="ja-JP" altLang="en-US" dirty="0" smtClean="0"/>
              <a:t>研究史／調査地データ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※</a:t>
            </a:r>
            <a:r>
              <a:rPr lang="ja-JP" altLang="en-US" dirty="0" smtClean="0"/>
              <a:t>先行研究や調査地のデータを提示してください。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※</a:t>
            </a:r>
            <a:r>
              <a:rPr lang="ja-JP" altLang="en-US" dirty="0" smtClean="0"/>
              <a:t>地図等を活用してください。</a:t>
            </a:r>
            <a:endParaRPr lang="en-US" altLang="ja-JP" dirty="0" smtClean="0"/>
          </a:p>
          <a:p>
            <a:pPr lvl="0"/>
            <a:endParaRPr lang="en-US" altLang="ja-JP" dirty="0" smtClean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3" hasCustomPrompt="1"/>
          </p:nvPr>
        </p:nvSpPr>
        <p:spPr>
          <a:xfrm>
            <a:off x="238266" y="33617644"/>
            <a:ext cx="29798680" cy="5432611"/>
          </a:xfrm>
        </p:spPr>
        <p:txBody>
          <a:bodyPr>
            <a:normAutofit/>
          </a:bodyPr>
          <a:lstStyle>
            <a:lvl1pPr marL="0" indent="0">
              <a:buNone/>
              <a:defRPr sz="7200"/>
            </a:lvl1pPr>
            <a:lvl2pPr marL="1513743" indent="0">
              <a:buNone/>
              <a:defRPr/>
            </a:lvl2pPr>
            <a:lvl3pPr marL="3027487" indent="0">
              <a:buNone/>
              <a:defRPr/>
            </a:lvl3pPr>
            <a:lvl4pPr marL="4541230" indent="0">
              <a:buNone/>
              <a:defRPr/>
            </a:lvl4pPr>
            <a:lvl5pPr marL="6054974" indent="0">
              <a:buNone/>
              <a:defRPr/>
            </a:lvl5pPr>
          </a:lstStyle>
          <a:p>
            <a:pPr lvl="0"/>
            <a:r>
              <a:rPr lang="ja-JP" altLang="en-US" dirty="0" smtClean="0"/>
              <a:t>考察・結論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238266" y="20958840"/>
            <a:ext cx="29798681" cy="12350203"/>
          </a:xfrm>
        </p:spPr>
        <p:txBody>
          <a:bodyPr>
            <a:normAutofit/>
          </a:bodyPr>
          <a:lstStyle>
            <a:lvl1pPr marL="0" marR="0" indent="0" algn="l" defTabSz="3027487" rtl="0" eaLnBrk="1" fontAlgn="auto" latinLnBrk="0" hangingPunct="1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000"/>
            </a:lvl1pPr>
            <a:lvl2pPr marL="1513743" indent="0">
              <a:buNone/>
              <a:defRPr/>
            </a:lvl2pPr>
            <a:lvl3pPr marL="3027487" indent="0">
              <a:buNone/>
              <a:defRPr/>
            </a:lvl3pPr>
            <a:lvl4pPr marL="4541230" indent="0">
              <a:buNone/>
              <a:defRPr/>
            </a:lvl4pPr>
            <a:lvl5pPr marL="6054974" indent="0">
              <a:buNone/>
              <a:defRPr/>
            </a:lvl5pPr>
          </a:lstStyle>
          <a:p>
            <a:pPr lvl="0"/>
            <a:r>
              <a:rPr lang="ja-JP" altLang="en-US" dirty="0" smtClean="0"/>
              <a:t>事例・実証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※</a:t>
            </a:r>
            <a:r>
              <a:rPr lang="ja-JP" altLang="en-US" dirty="0" smtClean="0"/>
              <a:t>参与観察の結果、聞き取り内容、歴史資料、定量データ等を提示してください。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※</a:t>
            </a:r>
            <a:r>
              <a:rPr lang="ja-JP" altLang="en-US" dirty="0" smtClean="0"/>
              <a:t>写真・地図等を挿入して説明してください。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※</a:t>
            </a:r>
            <a:r>
              <a:rPr lang="ja-JP" altLang="en-US" dirty="0" smtClean="0"/>
              <a:t>作成に困ったら、グーグル等で、「学会　ポスター」と画像検索をしてみてください。いろいろな例が出てきます。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※</a:t>
            </a:r>
            <a:r>
              <a:rPr lang="ja-JP" altLang="en-US" dirty="0" smtClean="0"/>
              <a:t>文学・歴史学の方は、縦書きの設定にすると資料史料の提示が上手にできます。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238266" y="39358856"/>
            <a:ext cx="29798681" cy="3122396"/>
          </a:xfrm>
        </p:spPr>
        <p:txBody>
          <a:bodyPr>
            <a:normAutofit/>
          </a:bodyPr>
          <a:lstStyle>
            <a:lvl1pPr marL="0" indent="0">
              <a:buNone/>
              <a:defRPr sz="7200"/>
            </a:lvl1pPr>
            <a:lvl2pPr marL="1513743" indent="0">
              <a:buNone/>
              <a:defRPr/>
            </a:lvl2pPr>
            <a:lvl3pPr marL="3027487" indent="0">
              <a:buNone/>
              <a:defRPr/>
            </a:lvl3pPr>
            <a:lvl4pPr marL="4541230" indent="0">
              <a:buNone/>
              <a:defRPr/>
            </a:lvl4pPr>
            <a:lvl5pPr marL="6054974" indent="0">
              <a:buNone/>
              <a:defRPr/>
            </a:lvl5pPr>
          </a:lstStyle>
          <a:p>
            <a:pPr lvl="0"/>
            <a:r>
              <a:rPr lang="ja-JP" altLang="en-US" dirty="0" smtClean="0"/>
              <a:t>参考文献</a:t>
            </a:r>
          </a:p>
        </p:txBody>
      </p:sp>
    </p:spTree>
    <p:extLst>
      <p:ext uri="{BB962C8B-B14F-4D97-AF65-F5344CB8AC3E}">
        <p14:creationId xmlns:p14="http://schemas.microsoft.com/office/powerpoint/2010/main" val="1292866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7108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2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97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学術交流フォーラム　ポスターフォー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学術交流フォーラム　ポスターフォーム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院生室pc99</dc:creator>
  <cp:lastModifiedBy>相田 満</cp:lastModifiedBy>
  <cp:revision>12</cp:revision>
  <dcterms:created xsi:type="dcterms:W3CDTF">2014-10-07T10:10:06Z</dcterms:created>
  <dcterms:modified xsi:type="dcterms:W3CDTF">2018-10-23T11:13:02Z</dcterms:modified>
</cp:coreProperties>
</file>